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4" r:id="rId4"/>
    <p:sldId id="265" r:id="rId5"/>
    <p:sldId id="266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Q6/8+N0q19MXzXd4/pWCpd3iU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E68D0-87D2-49F0-AAB7-2E08D8839064}">
  <a:tblStyle styleId="{F39E68D0-87D2-49F0-AAB7-2E08D88390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ños con objetos matemáticos. 4758919 Vector en Vecteezy">
            <a:extLst>
              <a:ext uri="{FF2B5EF4-FFF2-40B4-BE49-F238E27FC236}">
                <a16:creationId xmlns:a16="http://schemas.microsoft.com/office/drawing/2014/main" id="{8A2A37E5-A3E6-CDB6-1E9F-AE9DB97F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4" y="2889081"/>
            <a:ext cx="3591340" cy="17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600200" y="19678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s-C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Colegio Corazón de Jesús de Quinta Normal</a:t>
            </a:r>
            <a:br>
              <a:rPr lang="es-CL" sz="5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CL" sz="5400" b="1" dirty="0">
                <a:latin typeface="Times New Roman"/>
                <a:ea typeface="Times New Roman"/>
                <a:cs typeface="Times New Roman"/>
                <a:sym typeface="Times New Roman"/>
              </a:rPr>
              <a:t>SEMANA DE LAS MATEMÁTICAS</a:t>
            </a:r>
            <a:br>
              <a:rPr lang="es-CL" sz="5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CL" sz="5400" b="1" dirty="0"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br>
              <a:rPr lang="es-CL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2634342" y="4800600"/>
            <a:ext cx="622662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 dirty="0">
                <a:latin typeface="Times New Roman"/>
                <a:ea typeface="Times New Roman"/>
                <a:cs typeface="Times New Roman"/>
                <a:sym typeface="Times New Roman"/>
              </a:rPr>
              <a:t>Katherinne Ramírez (profesora encargada)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 dirty="0">
                <a:latin typeface="Times New Roman"/>
                <a:ea typeface="Times New Roman"/>
                <a:cs typeface="Times New Roman"/>
                <a:sym typeface="Times New Roman"/>
              </a:rPr>
              <a:t>08 al 13 de abril 2024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 descr="Matemáticas geometría de dibujos animados, tosting, multiplicación,  álgebra, randy glasbergen png | Klipartz">
            <a:extLst>
              <a:ext uri="{FF2B5EF4-FFF2-40B4-BE49-F238E27FC236}">
                <a16:creationId xmlns:a16="http://schemas.microsoft.com/office/drawing/2014/main" id="{0025EE76-0749-D0BB-0F0D-86247AB39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r="5442"/>
          <a:stretch/>
        </p:blipFill>
        <p:spPr bwMode="auto">
          <a:xfrm>
            <a:off x="8687732" y="3229837"/>
            <a:ext cx="2709610" cy="22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III° medio: tabla de sumas con reserva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967932"/>
            <a:ext cx="10515600" cy="441415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s-CL" sz="3600" b="1" dirty="0"/>
              <a:t>Materiales:</a:t>
            </a:r>
          </a:p>
          <a:p>
            <a:r>
              <a:rPr lang="es-CL" sz="3600" dirty="0"/>
              <a:t>Cartón </a:t>
            </a:r>
          </a:p>
          <a:p>
            <a:r>
              <a:rPr lang="es-CL" sz="3600" dirty="0"/>
              <a:t>Cartulinas de colores o goma </a:t>
            </a:r>
            <a:r>
              <a:rPr lang="es-CL" sz="3600" dirty="0" err="1"/>
              <a:t>eva</a:t>
            </a:r>
            <a:endParaRPr lang="es-CL" sz="3600" dirty="0"/>
          </a:p>
          <a:p>
            <a:r>
              <a:rPr lang="es-CL" sz="3600" dirty="0" err="1"/>
              <a:t>Stick</a:t>
            </a:r>
            <a:r>
              <a:rPr lang="es-CL" sz="3600" dirty="0"/>
              <a:t> </a:t>
            </a:r>
            <a:r>
              <a:rPr lang="es-CL" sz="3600" dirty="0" err="1"/>
              <a:t>fix</a:t>
            </a:r>
            <a:endParaRPr lang="es-CL" sz="3600" dirty="0"/>
          </a:p>
          <a:p>
            <a:r>
              <a:rPr lang="es-CL" sz="3600" dirty="0"/>
              <a:t>Tablas de plástico </a:t>
            </a:r>
          </a:p>
          <a:p>
            <a:r>
              <a:rPr lang="es-CL" sz="3600" dirty="0"/>
              <a:t>Plumón negro y rojo permanente  </a:t>
            </a:r>
          </a:p>
          <a:p>
            <a:r>
              <a:rPr lang="es-CL" sz="3600" dirty="0"/>
              <a:t>Cinta de embalaje transparente para plastificar</a:t>
            </a:r>
          </a:p>
          <a:p>
            <a:pPr marL="114300" indent="0">
              <a:buNone/>
            </a:pPr>
            <a:r>
              <a:rPr lang="es-CL" sz="3600" b="1" dirty="0"/>
              <a:t>IMPORTANTE: </a:t>
            </a:r>
            <a:r>
              <a:rPr lang="es-CL" sz="3600" dirty="0">
                <a:highlight>
                  <a:srgbClr val="FFFF00"/>
                </a:highlight>
              </a:rPr>
              <a:t>Enviar materiales martes 09 abril</a:t>
            </a:r>
          </a:p>
          <a:p>
            <a:pPr marL="114300" indent="0">
              <a:buNone/>
            </a:pPr>
            <a:r>
              <a:rPr lang="es-CL" sz="3600" dirty="0">
                <a:highlight>
                  <a:srgbClr val="FFFF00"/>
                </a:highlight>
              </a:rPr>
              <a:t> (clase de artes) </a:t>
            </a:r>
          </a:p>
        </p:txBody>
      </p:sp>
      <p:pic>
        <p:nvPicPr>
          <p:cNvPr id="4" name="Google Shape;159;p5" descr="Suma con reserva o llevadas, material reciclado #matematica #actividad... |  TikTok">
            <a:extLst>
              <a:ext uri="{FF2B5EF4-FFF2-40B4-BE49-F238E27FC236}">
                <a16:creationId xmlns:a16="http://schemas.microsoft.com/office/drawing/2014/main" id="{2886176D-FA5A-0DF6-80E0-0DAD1A7B47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41292" y="1763487"/>
            <a:ext cx="2332354" cy="425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21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 err="1"/>
              <a:t>IV°</a:t>
            </a:r>
            <a:r>
              <a:rPr lang="es-CL" b="1" dirty="0"/>
              <a:t> medio: tabla de multiplicar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967932"/>
            <a:ext cx="10515600" cy="441415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s-CL" sz="3600" b="1" dirty="0"/>
              <a:t>Materiales:</a:t>
            </a:r>
          </a:p>
          <a:p>
            <a:r>
              <a:rPr lang="es-CL" sz="3600" dirty="0"/>
              <a:t>Cartón </a:t>
            </a:r>
          </a:p>
          <a:p>
            <a:r>
              <a:rPr lang="es-CL" sz="3600" dirty="0"/>
              <a:t>Cartulinas de colores o goma </a:t>
            </a:r>
            <a:r>
              <a:rPr lang="es-CL" sz="3600" dirty="0" err="1"/>
              <a:t>eva</a:t>
            </a:r>
            <a:endParaRPr lang="es-CL" sz="3600" dirty="0"/>
          </a:p>
          <a:p>
            <a:r>
              <a:rPr lang="es-CL" sz="3600" dirty="0" err="1"/>
              <a:t>Stick</a:t>
            </a:r>
            <a:r>
              <a:rPr lang="es-CL" sz="3600" dirty="0"/>
              <a:t> </a:t>
            </a:r>
            <a:r>
              <a:rPr lang="es-CL" sz="3600" dirty="0" err="1"/>
              <a:t>fix</a:t>
            </a:r>
            <a:endParaRPr lang="es-CL" sz="3600" dirty="0"/>
          </a:p>
          <a:p>
            <a:r>
              <a:rPr lang="es-CL" sz="3600" dirty="0"/>
              <a:t>Tablas de plástico </a:t>
            </a:r>
          </a:p>
          <a:p>
            <a:r>
              <a:rPr lang="es-CL" sz="3600" dirty="0"/>
              <a:t>Plumón negro permanente  </a:t>
            </a:r>
          </a:p>
          <a:p>
            <a:r>
              <a:rPr lang="es-CL" sz="3600" dirty="0"/>
              <a:t>Cinta de embalaje transparente para plastificar</a:t>
            </a:r>
          </a:p>
          <a:p>
            <a:pPr marL="114300" indent="0">
              <a:buNone/>
            </a:pPr>
            <a:r>
              <a:rPr lang="es-CL" sz="3600" b="1" dirty="0"/>
              <a:t>IMPORTANTE: </a:t>
            </a:r>
            <a:r>
              <a:rPr lang="es-CL" sz="3600" dirty="0">
                <a:highlight>
                  <a:srgbClr val="FFFF00"/>
                </a:highlight>
              </a:rPr>
              <a:t>Enviar materiales martes 09 abril</a:t>
            </a:r>
          </a:p>
          <a:p>
            <a:pPr marL="114300" indent="0">
              <a:buNone/>
            </a:pPr>
            <a:r>
              <a:rPr lang="es-CL" sz="3600" dirty="0">
                <a:highlight>
                  <a:srgbClr val="FFFF00"/>
                </a:highlight>
              </a:rPr>
              <a:t> (clase de artes)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86671C-C025-7CB8-641F-C5DADBEE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379" y="1967932"/>
            <a:ext cx="4694327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D3540-8232-AF34-D042-0A169B59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25"/>
            <a:ext cx="10515600" cy="78876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/>
              <a:t>SEMANA DE LAS MATEMÁTICAS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DE3415-14F6-0E91-A560-0C890C3D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2460171"/>
            <a:ext cx="10515600" cy="345077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dirty="0"/>
              <a:t>El objetivo de esta iniciativa es despertar el interés y la apreciación de las matemáticas, fomentar la realización de actividades lúdicas que vinculen el aprendizaje y el juego.</a:t>
            </a:r>
          </a:p>
          <a:p>
            <a:pPr algn="just"/>
            <a:r>
              <a:rPr lang="es-ES" dirty="0"/>
              <a:t>Las actividades serán dos concursos: </a:t>
            </a:r>
          </a:p>
          <a:p>
            <a:pPr algn="just"/>
            <a:r>
              <a:rPr lang="es-ES" dirty="0"/>
              <a:t>De 3° a 6° básico, se realizarán cuentos matemáticos en la asignatura de lenguaje y comunicación, los que serán regalados a un curso de media.</a:t>
            </a:r>
          </a:p>
          <a:p>
            <a:pPr algn="just"/>
            <a:r>
              <a:rPr lang="es-ES" dirty="0"/>
              <a:t>De 7° básico a </a:t>
            </a:r>
            <a:r>
              <a:rPr lang="es-ES" dirty="0" err="1"/>
              <a:t>IV°</a:t>
            </a:r>
            <a:r>
              <a:rPr lang="es-ES" dirty="0"/>
              <a:t> medio, se realizarán juegos matemáticos con material reutilizado. Los juegos creados se donarán a un curso de básica.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47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756920" y="9645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b="1"/>
              <a:t>Semana de las matemáticas 8 a 13 de abril</a:t>
            </a:r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838200" y="2153920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L"/>
              <a:t>Se realizarán 2 concursos durante la semana: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42" name="Google Shape;142;p2"/>
          <p:cNvGraphicFramePr/>
          <p:nvPr>
            <p:extLst>
              <p:ext uri="{D42A27DB-BD31-4B8C-83A1-F6EECF244321}">
                <p14:modId xmlns:p14="http://schemas.microsoft.com/office/powerpoint/2010/main" val="244639909"/>
              </p:ext>
            </p:extLst>
          </p:nvPr>
        </p:nvGraphicFramePr>
        <p:xfrm>
          <a:off x="645160" y="3137746"/>
          <a:ext cx="10708625" cy="2562475"/>
        </p:xfrm>
        <a:graphic>
          <a:graphicData uri="http://schemas.openxmlformats.org/drawingml/2006/table">
            <a:tbl>
              <a:tblPr firstRow="1" bandRow="1">
                <a:noFill/>
                <a:tableStyleId>{F39E68D0-87D2-49F0-AAB7-2E08D8839064}</a:tableStyleId>
              </a:tblPr>
              <a:tblGrid>
                <a:gridCol w="21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/>
                        <a:t>Cursos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Concurso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Horas de trabajo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(Asignaturas)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Elección de ganadores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Juegos de matemática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3° a 6° básico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Cuentos matemáticos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Lenguaje y comunicación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Jueves 12 de abril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Viernes 13 de abril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7° básico a IV° medio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Juegos matemáticos con material reutilizado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Artes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Jueves 12 de abril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Viernes 13 de abril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838200" y="1066799"/>
            <a:ext cx="10515600" cy="765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b="1" dirty="0"/>
              <a:t>Cuentos matemáticos </a:t>
            </a:r>
            <a:endParaRPr dirty="0"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457229" y="1919513"/>
            <a:ext cx="7663543" cy="45901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L" sz="2400" b="1" dirty="0"/>
              <a:t>Criterios de evaluación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Valor matemático del cuento: El cuento incluye contenido matemático en su narración.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Organización del cuento: El cuento presenta un planteamiento introductorio, desarrollo de un problema o conflicto y un desenlace coherente.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Interés del lector: La narración del cuento atrapa al lector y despierta su curiosidad.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Redacción: El cuento no contiene errores gramaticales ni ortográficos.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Creatividad: El participante expone de manera ingeniosa las matemáticas en el cuento.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Originalidad: El cuento califica como nuevo, único, innovador y diferente a otros.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2400" dirty="0"/>
              <a:t>Mínimo 1 plana, escrito a mano (legible) o Word.</a:t>
            </a:r>
            <a:endParaRPr sz="2400" dirty="0"/>
          </a:p>
        </p:txBody>
      </p:sp>
      <p:pic>
        <p:nvPicPr>
          <p:cNvPr id="8194" name="Picture 2" descr="ORDENANDO MI CAJON DESASTRE: CUENTOS MATEMÁTICOS">
            <a:extLst>
              <a:ext uri="{FF2B5EF4-FFF2-40B4-BE49-F238E27FC236}">
                <a16:creationId xmlns:a16="http://schemas.microsoft.com/office/drawing/2014/main" id="{AB7DE335-F05E-BFCB-1C80-E241943A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2057399"/>
            <a:ext cx="3548714" cy="32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756920" y="1034143"/>
            <a:ext cx="10515600" cy="7914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b="1" dirty="0"/>
              <a:t>Juegos matemáticos 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/>
              <a:t>Criterios de evaluación: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dirty="0"/>
              <a:t>Utilizar material de desecho para su construcción (cartones, tapas plásticas y otros).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dirty="0"/>
              <a:t>Puede ser grupal (máximo 3 estudiantes) o individual.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dirty="0"/>
              <a:t>Juegos asignados: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/>
              <a:t>7° básico: </a:t>
            </a:r>
            <a:r>
              <a:rPr lang="es-CL" dirty="0"/>
              <a:t>Dominó de multiplicaciones para 5° básico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/>
              <a:t>8° básico: </a:t>
            </a:r>
            <a:r>
              <a:rPr lang="es-CL" dirty="0"/>
              <a:t>Dominó de conversión de fracción a decimal (finitos) para 6° básico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 err="1"/>
              <a:t>I°</a:t>
            </a:r>
            <a:r>
              <a:rPr lang="es-CL" b="1" dirty="0"/>
              <a:t> medio: </a:t>
            </a:r>
            <a:r>
              <a:rPr lang="es-CL" dirty="0"/>
              <a:t>Palitroques de parejas de 10 para 1° básico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/>
              <a:t>II° medio: </a:t>
            </a:r>
            <a:r>
              <a:rPr lang="es-CL" dirty="0"/>
              <a:t>Tablas de valor posicional para 4° básico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/>
              <a:t>III° medio: </a:t>
            </a:r>
            <a:r>
              <a:rPr lang="es-CL" dirty="0"/>
              <a:t>Tabla de sumas con reserva para 2° básico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b="1" dirty="0" err="1"/>
              <a:t>IV°</a:t>
            </a:r>
            <a:r>
              <a:rPr lang="es-CL" b="1" dirty="0"/>
              <a:t> medio: </a:t>
            </a:r>
            <a:r>
              <a:rPr lang="es-CL" dirty="0"/>
              <a:t>Tablas de multiplicar para 3° básico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7° básico: Dominó de tablas de multiplicar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2" y="1967933"/>
            <a:ext cx="10853057" cy="424781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CL" b="1" dirty="0"/>
              <a:t>Materiales:</a:t>
            </a:r>
          </a:p>
          <a:p>
            <a:r>
              <a:rPr lang="es-CL" dirty="0"/>
              <a:t>Cartón</a:t>
            </a:r>
          </a:p>
          <a:p>
            <a:r>
              <a:rPr lang="es-CL" dirty="0"/>
              <a:t>Tijeras</a:t>
            </a:r>
          </a:p>
          <a:p>
            <a:r>
              <a:rPr lang="es-CL" dirty="0"/>
              <a:t>Cartulinas de colores</a:t>
            </a:r>
          </a:p>
          <a:p>
            <a:r>
              <a:rPr lang="es-CL" dirty="0"/>
              <a:t>Plumón negro o colores</a:t>
            </a:r>
          </a:p>
          <a:p>
            <a:r>
              <a:rPr lang="es-CL" dirty="0"/>
              <a:t>Cinta de embalaje transparente</a:t>
            </a:r>
          </a:p>
          <a:p>
            <a:r>
              <a:rPr lang="es-CL" dirty="0"/>
              <a:t>Regla</a:t>
            </a:r>
          </a:p>
          <a:p>
            <a:r>
              <a:rPr lang="es-CL" dirty="0" err="1"/>
              <a:t>Stick</a:t>
            </a:r>
            <a:r>
              <a:rPr lang="es-CL" dirty="0"/>
              <a:t> </a:t>
            </a:r>
            <a:r>
              <a:rPr lang="es-CL" dirty="0" err="1"/>
              <a:t>fix</a:t>
            </a:r>
            <a:endParaRPr lang="es-CL" dirty="0"/>
          </a:p>
          <a:p>
            <a:pPr marL="114300" indent="0">
              <a:buNone/>
            </a:pPr>
            <a:r>
              <a:rPr lang="es-CL" b="1" dirty="0"/>
              <a:t>IMPORTANTE: </a:t>
            </a:r>
            <a:r>
              <a:rPr lang="es-CL" dirty="0">
                <a:highlight>
                  <a:srgbClr val="FFFF00"/>
                </a:highlight>
              </a:rPr>
              <a:t>Enviar materiales miércoles 10 de abril (clase de artes)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BAE36F-1E90-9FCA-F5E6-166D9E99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0" y="1763487"/>
            <a:ext cx="2743201" cy="27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8° básico: Dominó de conversión fracciones a decimales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967932"/>
            <a:ext cx="10515600" cy="4414157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CL" sz="3600" b="1" dirty="0"/>
              <a:t>Materiales:</a:t>
            </a:r>
          </a:p>
          <a:p>
            <a:r>
              <a:rPr lang="es-CL" sz="3600" dirty="0"/>
              <a:t>Cartón</a:t>
            </a:r>
          </a:p>
          <a:p>
            <a:r>
              <a:rPr lang="es-CL" sz="3600" dirty="0"/>
              <a:t>Tijeras</a:t>
            </a:r>
          </a:p>
          <a:p>
            <a:r>
              <a:rPr lang="es-CL" sz="3600" dirty="0"/>
              <a:t>Cartulinas de colores</a:t>
            </a:r>
          </a:p>
          <a:p>
            <a:r>
              <a:rPr lang="es-CL" sz="3600" dirty="0"/>
              <a:t>Plumón negro o colores</a:t>
            </a:r>
          </a:p>
          <a:p>
            <a:r>
              <a:rPr lang="es-CL" sz="3600" dirty="0"/>
              <a:t>Cinta de embalaje transparente</a:t>
            </a:r>
          </a:p>
          <a:p>
            <a:r>
              <a:rPr lang="es-CL" sz="3600" dirty="0"/>
              <a:t>Regla</a:t>
            </a:r>
          </a:p>
          <a:p>
            <a:r>
              <a:rPr lang="es-CL" sz="3600" dirty="0" err="1"/>
              <a:t>Stick</a:t>
            </a:r>
            <a:r>
              <a:rPr lang="es-CL" sz="3600" dirty="0"/>
              <a:t> </a:t>
            </a:r>
            <a:r>
              <a:rPr lang="es-CL" sz="3600" dirty="0" err="1"/>
              <a:t>fix</a:t>
            </a:r>
            <a:endParaRPr lang="es-CL" sz="3600" dirty="0"/>
          </a:p>
          <a:p>
            <a:pPr marL="114300" indent="0">
              <a:buNone/>
            </a:pPr>
            <a:r>
              <a:rPr lang="es-CL" sz="3600" b="1" dirty="0"/>
              <a:t>IMPORTANTE: </a:t>
            </a:r>
            <a:r>
              <a:rPr lang="es-CL" sz="3600" dirty="0">
                <a:highlight>
                  <a:srgbClr val="FFFF00"/>
                </a:highlight>
              </a:rPr>
              <a:t>Enviar materiales miércoles 10 de abril</a:t>
            </a:r>
          </a:p>
          <a:p>
            <a:pPr marL="114300" indent="0">
              <a:buNone/>
            </a:pPr>
            <a:r>
              <a:rPr lang="es-CL" sz="3600" dirty="0">
                <a:highlight>
                  <a:srgbClr val="FFFF00"/>
                </a:highlight>
              </a:rPr>
              <a:t> (clase de artes)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36F085-2EE4-C00C-25EC-03154EB4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793" y="1597818"/>
            <a:ext cx="2592949" cy="45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 err="1"/>
              <a:t>I°</a:t>
            </a:r>
            <a:r>
              <a:rPr lang="es-CL" b="1" dirty="0"/>
              <a:t> medio: Palitroques de parejas de 10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967932"/>
            <a:ext cx="10515600" cy="4414157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CL" sz="3600" b="1" dirty="0"/>
              <a:t>Materiales:</a:t>
            </a:r>
          </a:p>
          <a:p>
            <a:r>
              <a:rPr lang="es-CL" sz="3600" dirty="0"/>
              <a:t>Botellas plásticas 1 ½ </a:t>
            </a:r>
            <a:r>
              <a:rPr lang="es-CL" sz="3600" dirty="0" err="1"/>
              <a:t>lt</a:t>
            </a:r>
            <a:endParaRPr lang="es-CL" sz="3600" dirty="0"/>
          </a:p>
          <a:p>
            <a:r>
              <a:rPr lang="es-CL" sz="3600" dirty="0"/>
              <a:t>Cartulinas de colores o goma </a:t>
            </a:r>
            <a:r>
              <a:rPr lang="es-CL" sz="3600" dirty="0" err="1"/>
              <a:t>eva</a:t>
            </a:r>
            <a:endParaRPr lang="es-CL" sz="3600" dirty="0"/>
          </a:p>
          <a:p>
            <a:r>
              <a:rPr lang="es-CL" sz="3600" dirty="0" err="1"/>
              <a:t>Stick</a:t>
            </a:r>
            <a:r>
              <a:rPr lang="es-CL" sz="3600" dirty="0"/>
              <a:t> </a:t>
            </a:r>
            <a:r>
              <a:rPr lang="es-CL" sz="3600" dirty="0" err="1"/>
              <a:t>fix</a:t>
            </a:r>
            <a:endParaRPr lang="es-CL" sz="3600" dirty="0"/>
          </a:p>
          <a:p>
            <a:r>
              <a:rPr lang="es-CL" sz="3600" dirty="0"/>
              <a:t>Plumón negro permanente (boca) </a:t>
            </a:r>
          </a:p>
          <a:p>
            <a:r>
              <a:rPr lang="es-CL" sz="3600" dirty="0"/>
              <a:t>Ojos locos</a:t>
            </a:r>
          </a:p>
          <a:p>
            <a:r>
              <a:rPr lang="es-CL" sz="3600" dirty="0"/>
              <a:t>Cabeza y Pelota hecha de plástico (bolsas) o papel reutilizado</a:t>
            </a:r>
          </a:p>
          <a:p>
            <a:pPr marL="114300" indent="0">
              <a:buNone/>
            </a:pPr>
            <a:r>
              <a:rPr lang="es-CL" sz="3600" b="1" dirty="0"/>
              <a:t>IMPORTANTE: </a:t>
            </a:r>
            <a:r>
              <a:rPr lang="es-CL" sz="3600" dirty="0">
                <a:highlight>
                  <a:srgbClr val="FFFF00"/>
                </a:highlight>
              </a:rPr>
              <a:t>Enviar materiales martes 09 abril</a:t>
            </a:r>
          </a:p>
          <a:p>
            <a:pPr marL="114300" indent="0">
              <a:buNone/>
            </a:pPr>
            <a:r>
              <a:rPr lang="es-CL" sz="3600" dirty="0">
                <a:highlight>
                  <a:srgbClr val="FFFF00"/>
                </a:highlight>
              </a:rPr>
              <a:t> (clase de artes) </a:t>
            </a:r>
          </a:p>
        </p:txBody>
      </p:sp>
      <p:pic>
        <p:nvPicPr>
          <p:cNvPr id="4" name="Google Shape;160;p5" descr="Juego de bolos de reciclaje. Manualidades para niños">
            <a:extLst>
              <a:ext uri="{FF2B5EF4-FFF2-40B4-BE49-F238E27FC236}">
                <a16:creationId xmlns:a16="http://schemas.microsoft.com/office/drawing/2014/main" id="{AA06DEC8-F09A-DD4A-49F4-252EF6787F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9228" y="1684903"/>
            <a:ext cx="3298371" cy="304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7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8FA02-5D19-1846-C114-3DBD8AB3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1"/>
            <a:ext cx="10515600" cy="683306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II° medio: Tabla de valor posicional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920EB-AF19-9595-3A47-DA3AA0E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967932"/>
            <a:ext cx="10515600" cy="4414157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CL" sz="3600" b="1" dirty="0"/>
              <a:t>Materiales:</a:t>
            </a:r>
          </a:p>
          <a:p>
            <a:r>
              <a:rPr lang="es-CL" sz="3600" dirty="0"/>
              <a:t>Cartón </a:t>
            </a:r>
          </a:p>
          <a:p>
            <a:r>
              <a:rPr lang="es-CL" sz="3600" dirty="0"/>
              <a:t>Cartulinas de colores o goma </a:t>
            </a:r>
            <a:r>
              <a:rPr lang="es-CL" sz="3600" dirty="0" err="1"/>
              <a:t>eva</a:t>
            </a:r>
            <a:endParaRPr lang="es-CL" sz="3600" dirty="0"/>
          </a:p>
          <a:p>
            <a:r>
              <a:rPr lang="es-CL" sz="3600" dirty="0" err="1"/>
              <a:t>Stick</a:t>
            </a:r>
            <a:r>
              <a:rPr lang="es-CL" sz="3600" dirty="0"/>
              <a:t> </a:t>
            </a:r>
            <a:r>
              <a:rPr lang="es-CL" sz="3600" dirty="0" err="1"/>
              <a:t>fix</a:t>
            </a:r>
            <a:endParaRPr lang="es-CL" sz="3600" dirty="0"/>
          </a:p>
          <a:p>
            <a:r>
              <a:rPr lang="es-CL" sz="3600" dirty="0"/>
              <a:t>Plumón negro permanente  </a:t>
            </a:r>
          </a:p>
          <a:p>
            <a:r>
              <a:rPr lang="es-CL" sz="3600" dirty="0"/>
              <a:t>Cinta de embalaje transparente para plastificar</a:t>
            </a:r>
          </a:p>
          <a:p>
            <a:pPr marL="114300" indent="0">
              <a:buNone/>
            </a:pPr>
            <a:r>
              <a:rPr lang="es-CL" sz="3600" b="1" dirty="0"/>
              <a:t>IMPORTANTE: </a:t>
            </a:r>
            <a:r>
              <a:rPr lang="es-CL" sz="3600" dirty="0">
                <a:highlight>
                  <a:srgbClr val="FFFF00"/>
                </a:highlight>
              </a:rPr>
              <a:t>Enviar materiales martes 09 abril</a:t>
            </a:r>
          </a:p>
          <a:p>
            <a:pPr marL="114300" indent="0">
              <a:buNone/>
            </a:pPr>
            <a:r>
              <a:rPr lang="es-CL" sz="3600" dirty="0">
                <a:highlight>
                  <a:srgbClr val="FFFF00"/>
                </a:highlight>
              </a:rPr>
              <a:t> (clase de artes)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8CC94-A020-06AC-D32C-6AC36CD5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83" y="1967932"/>
            <a:ext cx="431024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2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690</Words>
  <Application>Microsoft Office PowerPoint</Application>
  <PresentationFormat>Panorámica</PresentationFormat>
  <Paragraphs>106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de Office</vt:lpstr>
      <vt:lpstr>Colegio Corazón de Jesús de Quinta Normal SEMANA DE LAS MATEMÁTICAS 2024 </vt:lpstr>
      <vt:lpstr>SEMANA DE LAS MATEMÁTICAS </vt:lpstr>
      <vt:lpstr>Semana de las matemáticas 8 a 13 de abril</vt:lpstr>
      <vt:lpstr>Cuentos matemáticos </vt:lpstr>
      <vt:lpstr>Juegos matemáticos </vt:lpstr>
      <vt:lpstr>7° básico: Dominó de tablas de multiplicar</vt:lpstr>
      <vt:lpstr>8° básico: Dominó de conversión fracciones a decimales</vt:lpstr>
      <vt:lpstr>I° medio: Palitroques de parejas de 10</vt:lpstr>
      <vt:lpstr>II° medio: Tabla de valor posicional</vt:lpstr>
      <vt:lpstr>III° medio: tabla de sumas con reserva</vt:lpstr>
      <vt:lpstr>IV° medio: tabla de multiplicar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Corazón de Jesús de Quinta Normal SEMANA DE LAS MATEMÁTICAS 2024 </dc:title>
  <dc:creator>Carlos A. Molina F.</dc:creator>
  <cp:lastModifiedBy>Katherinne Ramírez Martínez</cp:lastModifiedBy>
  <cp:revision>3</cp:revision>
  <dcterms:created xsi:type="dcterms:W3CDTF">2022-11-08T16:13:00Z</dcterms:created>
  <dcterms:modified xsi:type="dcterms:W3CDTF">2024-04-05T20:52:36Z</dcterms:modified>
</cp:coreProperties>
</file>